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D6A"/>
    <a:srgbClr val="FCB827"/>
    <a:srgbClr val="8DD0EB"/>
    <a:srgbClr val="55AFCA"/>
    <a:srgbClr val="F49320"/>
    <a:srgbClr val="A93D92"/>
    <a:srgbClr val="76BB20"/>
    <a:srgbClr val="9C4A8A"/>
    <a:srgbClr val="E76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91A71E-3241-47CD-BA24-DF9C4A9A9DD2}" v="25" dt="2025-04-23T15:56:46.9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7"/>
    <p:restoredTop sz="94674"/>
  </p:normalViewPr>
  <p:slideViewPr>
    <p:cSldViewPr snapToGrid="0">
      <p:cViewPr>
        <p:scale>
          <a:sx n="97" d="100"/>
          <a:sy n="97" d="100"/>
        </p:scale>
        <p:origin x="1032" y="-2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rell, Michele" userId="80f51b53-c649-4b8b-98a2-b4161a51bef8" providerId="ADAL" clId="{F791A71E-3241-47CD-BA24-DF9C4A9A9DD2}"/>
    <pc:docChg chg="undo custSel delSld modSld">
      <pc:chgData name="Morrell, Michele" userId="80f51b53-c649-4b8b-98a2-b4161a51bef8" providerId="ADAL" clId="{F791A71E-3241-47CD-BA24-DF9C4A9A9DD2}" dt="2025-04-28T15:08:40.993" v="1110" actId="1076"/>
      <pc:docMkLst>
        <pc:docMk/>
      </pc:docMkLst>
      <pc:sldChg chg="del">
        <pc:chgData name="Morrell, Michele" userId="80f51b53-c649-4b8b-98a2-b4161a51bef8" providerId="ADAL" clId="{F791A71E-3241-47CD-BA24-DF9C4A9A9DD2}" dt="2025-04-04T15:37:01.973" v="0" actId="2696"/>
        <pc:sldMkLst>
          <pc:docMk/>
          <pc:sldMk cId="1727239232" sldId="257"/>
        </pc:sldMkLst>
      </pc:sldChg>
      <pc:sldChg chg="del">
        <pc:chgData name="Morrell, Michele" userId="80f51b53-c649-4b8b-98a2-b4161a51bef8" providerId="ADAL" clId="{F791A71E-3241-47CD-BA24-DF9C4A9A9DD2}" dt="2025-04-04T15:37:04.399" v="1" actId="2696"/>
        <pc:sldMkLst>
          <pc:docMk/>
          <pc:sldMk cId="800218108" sldId="258"/>
        </pc:sldMkLst>
      </pc:sldChg>
      <pc:sldChg chg="del">
        <pc:chgData name="Morrell, Michele" userId="80f51b53-c649-4b8b-98a2-b4161a51bef8" providerId="ADAL" clId="{F791A71E-3241-47CD-BA24-DF9C4A9A9DD2}" dt="2025-04-04T15:37:06.576" v="2" actId="2696"/>
        <pc:sldMkLst>
          <pc:docMk/>
          <pc:sldMk cId="3074415899" sldId="259"/>
        </pc:sldMkLst>
      </pc:sldChg>
      <pc:sldChg chg="addSp modSp mod">
        <pc:chgData name="Morrell, Michele" userId="80f51b53-c649-4b8b-98a2-b4161a51bef8" providerId="ADAL" clId="{F791A71E-3241-47CD-BA24-DF9C4A9A9DD2}" dt="2025-04-28T15:08:40.993" v="1110" actId="1076"/>
        <pc:sldMkLst>
          <pc:docMk/>
          <pc:sldMk cId="1633631678" sldId="261"/>
        </pc:sldMkLst>
        <pc:spChg chg="mod">
          <ac:chgData name="Morrell, Michele" userId="80f51b53-c649-4b8b-98a2-b4161a51bef8" providerId="ADAL" clId="{F791A71E-3241-47CD-BA24-DF9C4A9A9DD2}" dt="2025-04-04T15:45:23.574" v="192" actId="20577"/>
          <ac:spMkLst>
            <pc:docMk/>
            <pc:sldMk cId="1633631678" sldId="261"/>
            <ac:spMk id="4" creationId="{65237756-626A-2EBC-2C19-B2E17C23355E}"/>
          </ac:spMkLst>
        </pc:spChg>
        <pc:spChg chg="add mod">
          <ac:chgData name="Morrell, Michele" userId="80f51b53-c649-4b8b-98a2-b4161a51bef8" providerId="ADAL" clId="{F791A71E-3241-47CD-BA24-DF9C4A9A9DD2}" dt="2025-04-28T12:42:27.763" v="1074" actId="20577"/>
          <ac:spMkLst>
            <pc:docMk/>
            <pc:sldMk cId="1633631678" sldId="261"/>
            <ac:spMk id="7" creationId="{BEFAA8D2-1C33-3FFE-8344-5992F804DF56}"/>
          </ac:spMkLst>
        </pc:spChg>
        <pc:spChg chg="mod">
          <ac:chgData name="Morrell, Michele" userId="80f51b53-c649-4b8b-98a2-b4161a51bef8" providerId="ADAL" clId="{F791A71E-3241-47CD-BA24-DF9C4A9A9DD2}" dt="2025-04-04T15:37:41.967" v="24" actId="20577"/>
          <ac:spMkLst>
            <pc:docMk/>
            <pc:sldMk cId="1633631678" sldId="261"/>
            <ac:spMk id="11" creationId="{98982FC7-D6B6-433E-8E37-05C6F623FDD2}"/>
          </ac:spMkLst>
        </pc:spChg>
        <pc:spChg chg="add mod">
          <ac:chgData name="Morrell, Michele" userId="80f51b53-c649-4b8b-98a2-b4161a51bef8" providerId="ADAL" clId="{F791A71E-3241-47CD-BA24-DF9C4A9A9DD2}" dt="2025-04-16T12:54:08.668" v="215" actId="1076"/>
          <ac:spMkLst>
            <pc:docMk/>
            <pc:sldMk cId="1633631678" sldId="261"/>
            <ac:spMk id="13" creationId="{8128F8B1-54A6-2100-625A-7EE3BE274C97}"/>
          </ac:spMkLst>
        </pc:spChg>
        <pc:spChg chg="add mod">
          <ac:chgData name="Morrell, Michele" userId="80f51b53-c649-4b8b-98a2-b4161a51bef8" providerId="ADAL" clId="{F791A71E-3241-47CD-BA24-DF9C4A9A9DD2}" dt="2025-04-16T12:54:49.815" v="224" actId="1076"/>
          <ac:spMkLst>
            <pc:docMk/>
            <pc:sldMk cId="1633631678" sldId="261"/>
            <ac:spMk id="15" creationId="{7304A141-85DE-F5BE-9D28-0EB6C0B2902A}"/>
          </ac:spMkLst>
        </pc:spChg>
        <pc:spChg chg="add mod">
          <ac:chgData name="Morrell, Michele" userId="80f51b53-c649-4b8b-98a2-b4161a51bef8" providerId="ADAL" clId="{F791A71E-3241-47CD-BA24-DF9C4A9A9DD2}" dt="2025-04-16T12:55:24.035" v="230" actId="1076"/>
          <ac:spMkLst>
            <pc:docMk/>
            <pc:sldMk cId="1633631678" sldId="261"/>
            <ac:spMk id="16" creationId="{FBB3EF79-CC4B-30FA-DE36-742D8EC23655}"/>
          </ac:spMkLst>
        </pc:spChg>
        <pc:spChg chg="mod">
          <ac:chgData name="Morrell, Michele" userId="80f51b53-c649-4b8b-98a2-b4161a51bef8" providerId="ADAL" clId="{F791A71E-3241-47CD-BA24-DF9C4A9A9DD2}" dt="2025-04-04T15:45:08.334" v="171" actId="20577"/>
          <ac:spMkLst>
            <pc:docMk/>
            <pc:sldMk cId="1633631678" sldId="261"/>
            <ac:spMk id="17" creationId="{CE09494E-9EB2-7AAC-C5AE-E51D817C74B1}"/>
          </ac:spMkLst>
        </pc:spChg>
        <pc:spChg chg="add mod">
          <ac:chgData name="Morrell, Michele" userId="80f51b53-c649-4b8b-98a2-b4161a51bef8" providerId="ADAL" clId="{F791A71E-3241-47CD-BA24-DF9C4A9A9DD2}" dt="2025-04-16T12:56:07.880" v="237" actId="14100"/>
          <ac:spMkLst>
            <pc:docMk/>
            <pc:sldMk cId="1633631678" sldId="261"/>
            <ac:spMk id="18" creationId="{EBA3E3A2-8473-3DC6-4A5D-7A3195FE1A93}"/>
          </ac:spMkLst>
        </pc:spChg>
        <pc:spChg chg="add mod">
          <ac:chgData name="Morrell, Michele" userId="80f51b53-c649-4b8b-98a2-b4161a51bef8" providerId="ADAL" clId="{F791A71E-3241-47CD-BA24-DF9C4A9A9DD2}" dt="2025-04-16T12:56:54.677" v="269" actId="14100"/>
          <ac:spMkLst>
            <pc:docMk/>
            <pc:sldMk cId="1633631678" sldId="261"/>
            <ac:spMk id="20" creationId="{9EF63E8A-AF7E-EDE0-94DA-456E6C96A404}"/>
          </ac:spMkLst>
        </pc:spChg>
        <pc:spChg chg="add mod">
          <ac:chgData name="Morrell, Michele" userId="80f51b53-c649-4b8b-98a2-b4161a51bef8" providerId="ADAL" clId="{F791A71E-3241-47CD-BA24-DF9C4A9A9DD2}" dt="2025-04-16T13:27:38.028" v="516"/>
          <ac:spMkLst>
            <pc:docMk/>
            <pc:sldMk cId="1633631678" sldId="261"/>
            <ac:spMk id="21" creationId="{355F9C9C-8FFE-9034-6A7C-17320A6F8E1A}"/>
          </ac:spMkLst>
        </pc:spChg>
        <pc:spChg chg="add mod">
          <ac:chgData name="Morrell, Michele" userId="80f51b53-c649-4b8b-98a2-b4161a51bef8" providerId="ADAL" clId="{F791A71E-3241-47CD-BA24-DF9C4A9A9DD2}" dt="2025-04-28T15:08:40.993" v="1110" actId="1076"/>
          <ac:spMkLst>
            <pc:docMk/>
            <pc:sldMk cId="1633631678" sldId="261"/>
            <ac:spMk id="22" creationId="{51380BAF-010F-A75C-2101-D5B168BCB095}"/>
          </ac:spMkLst>
        </pc:spChg>
        <pc:spChg chg="add mod">
          <ac:chgData name="Morrell, Michele" userId="80f51b53-c649-4b8b-98a2-b4161a51bef8" providerId="ADAL" clId="{F791A71E-3241-47CD-BA24-DF9C4A9A9DD2}" dt="2025-04-23T15:51:01.976" v="626" actId="207"/>
          <ac:spMkLst>
            <pc:docMk/>
            <pc:sldMk cId="1633631678" sldId="261"/>
            <ac:spMk id="23" creationId="{4DD7D15C-AEE4-494A-C592-6AEA8BFE631A}"/>
          </ac:spMkLst>
        </pc:spChg>
        <pc:spChg chg="add mod">
          <ac:chgData name="Morrell, Michele" userId="80f51b53-c649-4b8b-98a2-b4161a51bef8" providerId="ADAL" clId="{F791A71E-3241-47CD-BA24-DF9C4A9A9DD2}" dt="2025-04-23T15:51:57.192" v="696" actId="20577"/>
          <ac:spMkLst>
            <pc:docMk/>
            <pc:sldMk cId="1633631678" sldId="261"/>
            <ac:spMk id="24" creationId="{AB2CA17F-E0B9-B486-025B-779EBB36F86A}"/>
          </ac:spMkLst>
        </pc:spChg>
        <pc:spChg chg="add mod">
          <ac:chgData name="Morrell, Michele" userId="80f51b53-c649-4b8b-98a2-b4161a51bef8" providerId="ADAL" clId="{F791A71E-3241-47CD-BA24-DF9C4A9A9DD2}" dt="2025-04-16T13:13:57.526" v="406" actId="1076"/>
          <ac:spMkLst>
            <pc:docMk/>
            <pc:sldMk cId="1633631678" sldId="261"/>
            <ac:spMk id="25" creationId="{E358E9C0-5463-8301-0C70-3B0BA0BDE299}"/>
          </ac:spMkLst>
        </pc:spChg>
        <pc:spChg chg="add mod">
          <ac:chgData name="Morrell, Michele" userId="80f51b53-c649-4b8b-98a2-b4161a51bef8" providerId="ADAL" clId="{F791A71E-3241-47CD-BA24-DF9C4A9A9DD2}" dt="2025-04-16T13:18:15.905" v="412" actId="1076"/>
          <ac:spMkLst>
            <pc:docMk/>
            <pc:sldMk cId="1633631678" sldId="261"/>
            <ac:spMk id="26" creationId="{53873128-6E39-529C-B8FA-18568D4011FB}"/>
          </ac:spMkLst>
        </pc:spChg>
        <pc:spChg chg="add mod">
          <ac:chgData name="Morrell, Michele" userId="80f51b53-c649-4b8b-98a2-b4161a51bef8" providerId="ADAL" clId="{F791A71E-3241-47CD-BA24-DF9C4A9A9DD2}" dt="2025-04-16T13:20:04.765" v="417" actId="1076"/>
          <ac:spMkLst>
            <pc:docMk/>
            <pc:sldMk cId="1633631678" sldId="261"/>
            <ac:spMk id="27" creationId="{91AC72E0-AAA7-D2FB-97E0-BD47DAC4A860}"/>
          </ac:spMkLst>
        </pc:spChg>
        <pc:spChg chg="add mod">
          <ac:chgData name="Morrell, Michele" userId="80f51b53-c649-4b8b-98a2-b4161a51bef8" providerId="ADAL" clId="{F791A71E-3241-47CD-BA24-DF9C4A9A9DD2}" dt="2025-04-23T15:57:18.064" v="899" actId="20577"/>
          <ac:spMkLst>
            <pc:docMk/>
            <pc:sldMk cId="1633631678" sldId="261"/>
            <ac:spMk id="28" creationId="{7AFE3D1A-AFA7-8E7E-0CC0-FDB35E437B4C}"/>
          </ac:spMkLst>
        </pc:spChg>
        <pc:spChg chg="add mod">
          <ac:chgData name="Morrell, Michele" userId="80f51b53-c649-4b8b-98a2-b4161a51bef8" providerId="ADAL" clId="{F791A71E-3241-47CD-BA24-DF9C4A9A9DD2}" dt="2025-04-24T14:30:49.079" v="938" actId="400"/>
          <ac:spMkLst>
            <pc:docMk/>
            <pc:sldMk cId="1633631678" sldId="261"/>
            <ac:spMk id="29" creationId="{41CD0A00-2BD8-15D1-27B4-B56B5D1E9CE3}"/>
          </ac:spMkLst>
        </pc:spChg>
        <pc:spChg chg="add mod">
          <ac:chgData name="Morrell, Michele" userId="80f51b53-c649-4b8b-98a2-b4161a51bef8" providerId="ADAL" clId="{F791A71E-3241-47CD-BA24-DF9C4A9A9DD2}" dt="2025-04-24T14:31:54.301" v="1006" actId="20577"/>
          <ac:spMkLst>
            <pc:docMk/>
            <pc:sldMk cId="1633631678" sldId="261"/>
            <ac:spMk id="30" creationId="{3D2BC1DF-7ADC-C328-7B48-980FF364572E}"/>
          </ac:spMkLst>
        </pc:spChg>
        <pc:spChg chg="add mod">
          <ac:chgData name="Morrell, Michele" userId="80f51b53-c649-4b8b-98a2-b4161a51bef8" providerId="ADAL" clId="{F791A71E-3241-47CD-BA24-DF9C4A9A9DD2}" dt="2025-04-24T14:32:42.073" v="1067" actId="20577"/>
          <ac:spMkLst>
            <pc:docMk/>
            <pc:sldMk cId="1633631678" sldId="261"/>
            <ac:spMk id="31" creationId="{FF39C637-E299-5411-3AC4-B470F4E1CF08}"/>
          </ac:spMkLst>
        </pc:spChg>
        <pc:spChg chg="add mod">
          <ac:chgData name="Morrell, Michele" userId="80f51b53-c649-4b8b-98a2-b4161a51bef8" providerId="ADAL" clId="{F791A71E-3241-47CD-BA24-DF9C4A9A9DD2}" dt="2025-04-24T14:29:37.480" v="916" actId="20577"/>
          <ac:spMkLst>
            <pc:docMk/>
            <pc:sldMk cId="1633631678" sldId="261"/>
            <ac:spMk id="32" creationId="{052B1C80-386D-799F-F090-102CEF3C4747}"/>
          </ac:spMkLst>
        </pc:spChg>
        <pc:spChg chg="mod">
          <ac:chgData name="Morrell, Michele" userId="80f51b53-c649-4b8b-98a2-b4161a51bef8" providerId="ADAL" clId="{F791A71E-3241-47CD-BA24-DF9C4A9A9DD2}" dt="2025-04-04T15:43:30.722" v="95" actId="20577"/>
          <ac:spMkLst>
            <pc:docMk/>
            <pc:sldMk cId="1633631678" sldId="261"/>
            <ac:spMk id="77" creationId="{78CAF86C-926A-484B-9266-0D80DCFD0F73}"/>
          </ac:spMkLst>
        </pc:spChg>
        <pc:picChg chg="mod">
          <ac:chgData name="Morrell, Michele" userId="80f51b53-c649-4b8b-98a2-b4161a51bef8" providerId="ADAL" clId="{F791A71E-3241-47CD-BA24-DF9C4A9A9DD2}" dt="2025-04-04T15:45:55.945" v="198" actId="1076"/>
          <ac:picMkLst>
            <pc:docMk/>
            <pc:sldMk cId="1633631678" sldId="261"/>
            <ac:picMk id="6" creationId="{89488844-B6D2-177B-DDAF-4ADF774B40D8}"/>
          </ac:picMkLst>
        </pc:picChg>
        <pc:picChg chg="add mod">
          <ac:chgData name="Morrell, Michele" userId="80f51b53-c649-4b8b-98a2-b4161a51bef8" providerId="ADAL" clId="{F791A71E-3241-47CD-BA24-DF9C4A9A9DD2}" dt="2025-04-04T15:38:16.953" v="33" actId="14100"/>
          <ac:picMkLst>
            <pc:docMk/>
            <pc:sldMk cId="1633631678" sldId="261"/>
            <ac:picMk id="8" creationId="{E4A90C66-999E-AE69-BF2E-8E168EB32D09}"/>
          </ac:picMkLst>
        </pc:picChg>
      </pc:sldChg>
      <pc:sldChg chg="del">
        <pc:chgData name="Morrell, Michele" userId="80f51b53-c649-4b8b-98a2-b4161a51bef8" providerId="ADAL" clId="{F791A71E-3241-47CD-BA24-DF9C4A9A9DD2}" dt="2025-04-04T15:37:13.866" v="4" actId="2696"/>
        <pc:sldMkLst>
          <pc:docMk/>
          <pc:sldMk cId="279456195" sldId="265"/>
        </pc:sldMkLst>
      </pc:sldChg>
      <pc:sldChg chg="del">
        <pc:chgData name="Morrell, Michele" userId="80f51b53-c649-4b8b-98a2-b4161a51bef8" providerId="ADAL" clId="{F791A71E-3241-47CD-BA24-DF9C4A9A9DD2}" dt="2025-04-04T15:37:16.119" v="5" actId="2696"/>
        <pc:sldMkLst>
          <pc:docMk/>
          <pc:sldMk cId="3249178532" sldId="266"/>
        </pc:sldMkLst>
      </pc:sldChg>
      <pc:sldChg chg="del">
        <pc:chgData name="Morrell, Michele" userId="80f51b53-c649-4b8b-98a2-b4161a51bef8" providerId="ADAL" clId="{F791A71E-3241-47CD-BA24-DF9C4A9A9DD2}" dt="2025-04-04T15:37:18.893" v="6" actId="2696"/>
        <pc:sldMkLst>
          <pc:docMk/>
          <pc:sldMk cId="261743437" sldId="267"/>
        </pc:sldMkLst>
      </pc:sldChg>
      <pc:sldChg chg="del">
        <pc:chgData name="Morrell, Michele" userId="80f51b53-c649-4b8b-98a2-b4161a51bef8" providerId="ADAL" clId="{F791A71E-3241-47CD-BA24-DF9C4A9A9DD2}" dt="2025-04-04T15:37:21.205" v="7" actId="2696"/>
        <pc:sldMkLst>
          <pc:docMk/>
          <pc:sldMk cId="1314889954" sldId="268"/>
        </pc:sldMkLst>
      </pc:sldChg>
      <pc:sldChg chg="del">
        <pc:chgData name="Morrell, Michele" userId="80f51b53-c649-4b8b-98a2-b4161a51bef8" providerId="ADAL" clId="{F791A71E-3241-47CD-BA24-DF9C4A9A9DD2}" dt="2025-04-04T15:37:23.650" v="8" actId="2696"/>
        <pc:sldMkLst>
          <pc:docMk/>
          <pc:sldMk cId="528803993" sldId="269"/>
        </pc:sldMkLst>
      </pc:sldChg>
      <pc:sldChg chg="del">
        <pc:chgData name="Morrell, Michele" userId="80f51b53-c649-4b8b-98a2-b4161a51bef8" providerId="ADAL" clId="{F791A71E-3241-47CD-BA24-DF9C4A9A9DD2}" dt="2025-04-04T15:37:09.128" v="3" actId="2696"/>
        <pc:sldMkLst>
          <pc:docMk/>
          <pc:sldMk cId="2741464450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35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78CFF-8418-954B-95BA-172CC57DE8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05158083"/>
              </p:ext>
            </p:extLst>
          </p:nvPr>
        </p:nvGraphicFramePr>
        <p:xfrm>
          <a:off x="1488556" y="2012088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23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24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25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4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73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7F6FCF2-0D3D-94FB-A778-FCF409AA7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825723"/>
              </p:ext>
            </p:extLst>
          </p:nvPr>
        </p:nvGraphicFramePr>
        <p:xfrm>
          <a:off x="1488556" y="2012088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20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21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22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  <p:pic>
        <p:nvPicPr>
          <p:cNvPr id="48" name="Picture 47" descr="Shape, rectangle&#10;&#10;Description automatically generated">
            <a:extLst>
              <a:ext uri="{FF2B5EF4-FFF2-40B4-BE49-F238E27FC236}">
                <a16:creationId xmlns:a16="http://schemas.microsoft.com/office/drawing/2014/main" id="{267BE770-D0AA-4140-A904-CE208F4B2B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763"/>
          <a:stretch/>
        </p:blipFill>
        <p:spPr>
          <a:xfrm>
            <a:off x="4475" y="8274021"/>
            <a:ext cx="5528884" cy="1783080"/>
          </a:xfrm>
          <a:prstGeom prst="rect">
            <a:avLst/>
          </a:prstGeom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id="{F34856FF-E75F-4050-9767-75D54CCF8273}"/>
              </a:ext>
            </a:extLst>
          </p:cNvPr>
          <p:cNvGrpSpPr/>
          <p:nvPr/>
        </p:nvGrpSpPr>
        <p:grpSpPr>
          <a:xfrm>
            <a:off x="-72568" y="-21634"/>
            <a:ext cx="3084503" cy="4461192"/>
            <a:chOff x="-72568" y="-21634"/>
            <a:chExt cx="3084503" cy="4461192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240E22D5-AC59-4484-BB89-17515749F27D}"/>
                </a:ext>
              </a:extLst>
            </p:cNvPr>
            <p:cNvGrpSpPr/>
            <p:nvPr/>
          </p:nvGrpSpPr>
          <p:grpSpPr>
            <a:xfrm>
              <a:off x="1" y="0"/>
              <a:ext cx="1407434" cy="4439558"/>
              <a:chOff x="1" y="0"/>
              <a:chExt cx="1407434" cy="4439558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CFEF8601-50D2-4AE3-98DE-7523E7AFD188}"/>
                  </a:ext>
                </a:extLst>
              </p:cNvPr>
              <p:cNvSpPr/>
              <p:nvPr/>
            </p:nvSpPr>
            <p:spPr>
              <a:xfrm>
                <a:off x="1" y="0"/>
                <a:ext cx="1407434" cy="3719744"/>
              </a:xfrm>
              <a:prstGeom prst="rect">
                <a:avLst/>
              </a:prstGeom>
              <a:solidFill>
                <a:srgbClr val="55AFC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86D6A"/>
                  </a:solidFill>
                </a:endParaRPr>
              </a:p>
            </p:txBody>
          </p:sp>
          <p:pic>
            <p:nvPicPr>
              <p:cNvPr id="65" name="Picture 64">
                <a:extLst>
                  <a:ext uri="{FF2B5EF4-FFF2-40B4-BE49-F238E27FC236}">
                    <a16:creationId xmlns:a16="http://schemas.microsoft.com/office/drawing/2014/main" id="{981FE49C-59F2-4F2C-B853-75BB3B01FC1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13269" r="12564" b="2397"/>
              <a:stretch/>
            </p:blipFill>
            <p:spPr>
              <a:xfrm>
                <a:off x="108322" y="3837944"/>
                <a:ext cx="1187833" cy="601614"/>
              </a:xfrm>
              <a:prstGeom prst="rect">
                <a:avLst/>
              </a:prstGeom>
            </p:spPr>
          </p:pic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A1949C46-F5F3-4302-A2F2-567E67F2A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72568" y="-21634"/>
              <a:ext cx="3084503" cy="2316401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11661A19-F961-48FE-A27B-C1CAB69BC090}"/>
              </a:ext>
            </a:extLst>
          </p:cNvPr>
          <p:cNvSpPr txBox="1">
            <a:spLocks/>
          </p:cNvSpPr>
          <p:nvPr/>
        </p:nvSpPr>
        <p:spPr>
          <a:xfrm>
            <a:off x="2382880" y="498556"/>
            <a:ext cx="4997425" cy="33757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r" defTabSz="548640"/>
            <a:r>
              <a:rPr lang="en-US" sz="3000" dirty="0">
                <a:solidFill>
                  <a:srgbClr val="55AF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82FC7-D6B6-433E-8E37-05C6F623FDD2}"/>
              </a:ext>
            </a:extLst>
          </p:cNvPr>
          <p:cNvSpPr txBox="1"/>
          <p:nvPr/>
        </p:nvSpPr>
        <p:spPr>
          <a:xfrm>
            <a:off x="2646873" y="836127"/>
            <a:ext cx="4733432" cy="846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 MIDDLE</a:t>
            </a:r>
            <a:r>
              <a:rPr lang="en-US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SCHOOL 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en-US" sz="22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A68DFDF-1FDC-4CEB-812B-7D0732FA1EAB}"/>
              </a:ext>
            </a:extLst>
          </p:cNvPr>
          <p:cNvSpPr/>
          <p:nvPr/>
        </p:nvSpPr>
        <p:spPr>
          <a:xfrm>
            <a:off x="2103947" y="201897"/>
            <a:ext cx="1393116" cy="10121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District Logo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1F1ED7B-E946-4105-89CB-12A02B5894C4}"/>
              </a:ext>
            </a:extLst>
          </p:cNvPr>
          <p:cNvSpPr/>
          <p:nvPr/>
        </p:nvSpPr>
        <p:spPr>
          <a:xfrm>
            <a:off x="-8151" y="4553744"/>
            <a:ext cx="1420782" cy="3579484"/>
          </a:xfrm>
          <a:prstGeom prst="rect">
            <a:avLst/>
          </a:prstGeom>
          <a:solidFill>
            <a:srgbClr val="55AF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8CAF86C-926A-484B-9266-0D80DCFD0F73}"/>
              </a:ext>
            </a:extLst>
          </p:cNvPr>
          <p:cNvSpPr txBox="1"/>
          <p:nvPr/>
        </p:nvSpPr>
        <p:spPr>
          <a:xfrm>
            <a:off x="36660" y="2012088"/>
            <a:ext cx="13311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1940EE6-762B-FF4E-B0FE-BBF9C0DF0E5C}"/>
              </a:ext>
            </a:extLst>
          </p:cNvPr>
          <p:cNvGrpSpPr/>
          <p:nvPr/>
        </p:nvGrpSpPr>
        <p:grpSpPr>
          <a:xfrm>
            <a:off x="5618896" y="8904105"/>
            <a:ext cx="2053145" cy="1014316"/>
            <a:chOff x="7686155" y="6592362"/>
            <a:chExt cx="2053145" cy="1014316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0BD6973-2B33-A244-A33D-A61E0D7CADAE}"/>
                </a:ext>
              </a:extLst>
            </p:cNvPr>
            <p:cNvSpPr txBox="1"/>
            <p:nvPr/>
          </p:nvSpPr>
          <p:spPr>
            <a:xfrm>
              <a:off x="7686155" y="7406623"/>
              <a:ext cx="2053145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This institution is an equal opportunity provider.</a:t>
              </a:r>
            </a:p>
          </p:txBody>
        </p:sp>
        <p:pic>
          <p:nvPicPr>
            <p:cNvPr id="71" name="Picture 70" descr="A picture containing graphical user interface&#10;&#10;Description automatically generated">
              <a:extLst>
                <a:ext uri="{FF2B5EF4-FFF2-40B4-BE49-F238E27FC236}">
                  <a16:creationId xmlns:a16="http://schemas.microsoft.com/office/drawing/2014/main" id="{AE9E0CFB-86AC-C94C-BF44-D49C737706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792485" y="6592362"/>
              <a:ext cx="1822196" cy="644855"/>
            </a:xfrm>
            <a:prstGeom prst="rect">
              <a:avLst/>
            </a:prstGeom>
          </p:spPr>
        </p:pic>
      </p:grpSp>
      <p:sp>
        <p:nvSpPr>
          <p:cNvPr id="9" name="object 67">
            <a:extLst>
              <a:ext uri="{FF2B5EF4-FFF2-40B4-BE49-F238E27FC236}">
                <a16:creationId xmlns:a16="http://schemas.microsoft.com/office/drawing/2014/main" id="{3D7EDBD8-6D87-7D97-2B3B-5C00990F48C2}"/>
              </a:ext>
            </a:extLst>
          </p:cNvPr>
          <p:cNvSpPr txBox="1">
            <a:spLocks/>
          </p:cNvSpPr>
          <p:nvPr/>
        </p:nvSpPr>
        <p:spPr>
          <a:xfrm>
            <a:off x="2692968" y="8370149"/>
            <a:ext cx="28403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Menus</a:t>
            </a:r>
            <a:r>
              <a:rPr lang="en-US" sz="12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200" b="1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subject to</a:t>
            </a:r>
            <a:r>
              <a:rPr lang="en-US" sz="12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change.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00437-BC45-AA3D-6732-CE5404A9D415}"/>
              </a:ext>
            </a:extLst>
          </p:cNvPr>
          <p:cNvSpPr txBox="1"/>
          <p:nvPr/>
        </p:nvSpPr>
        <p:spPr>
          <a:xfrm>
            <a:off x="-36663" y="8159836"/>
            <a:ext cx="1617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Bread is offered with Salads</a:t>
            </a:r>
            <a:endParaRPr lang="en-US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24">
            <a:extLst>
              <a:ext uri="{FF2B5EF4-FFF2-40B4-BE49-F238E27FC236}">
                <a16:creationId xmlns:a16="http://schemas.microsoft.com/office/drawing/2014/main" id="{65237756-626A-2EBC-2C19-B2E17C233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090" y="4510354"/>
            <a:ext cx="1559859" cy="159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3366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Offered Daily @</a:t>
            </a:r>
            <a:r>
              <a:rPr lang="en-US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Breakfast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Fresh Fruit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1% White Milk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Chocolate Milk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100% Fruit Juice</a:t>
            </a: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Assorted Cereals w/ Graham Crackers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28">
            <a:extLst>
              <a:ext uri="{FF2B5EF4-FFF2-40B4-BE49-F238E27FC236}">
                <a16:creationId xmlns:a16="http://schemas.microsoft.com/office/drawing/2014/main" id="{CE09494E-9EB2-7AAC-C5AE-E51D817C7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2" y="5757452"/>
            <a:ext cx="1502929" cy="224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3366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Offered Daily @ </a:t>
            </a:r>
            <a:r>
              <a:rPr lang="en-US" sz="8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Lunch</a:t>
            </a:r>
            <a:endParaRPr lang="en-US" sz="800" u="sng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1% White Milk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Chocolate Milk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Cheese &amp; Pepperoni Pizza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Cheeseburger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Chicken Sandwich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Spicy Chicken Sandwich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 Butter &amp; Jelly Sandwich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Salad  options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Tots or Fries </a:t>
            </a:r>
            <a:endParaRPr lang="en-US" sz="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88E0D8-4DE4-9EAF-DE9B-A13EB4647C89}"/>
              </a:ext>
            </a:extLst>
          </p:cNvPr>
          <p:cNvSpPr txBox="1"/>
          <p:nvPr/>
        </p:nvSpPr>
        <p:spPr>
          <a:xfrm>
            <a:off x="2131256" y="8842754"/>
            <a:ext cx="322027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2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White or Chocolate Milk</a:t>
            </a:r>
          </a:p>
        </p:txBody>
      </p:sp>
      <p:pic>
        <p:nvPicPr>
          <p:cNvPr id="5" name="Picture 4" descr="National Memorial Day 2021 Wishes Poster Images Concert Details Watch ...">
            <a:extLst>
              <a:ext uri="{FF2B5EF4-FFF2-40B4-BE49-F238E27FC236}">
                <a16:creationId xmlns:a16="http://schemas.microsoft.com/office/drawing/2014/main" id="{9DA88DEE-80F2-2110-EA3D-E6DA1E6E102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098" y="7263706"/>
            <a:ext cx="1305598" cy="73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Veterinarians Athens, Alabama | Athens Animal Hospital">
            <a:extLst>
              <a:ext uri="{FF2B5EF4-FFF2-40B4-BE49-F238E27FC236}">
                <a16:creationId xmlns:a16="http://schemas.microsoft.com/office/drawing/2014/main" id="{89488844-B6D2-177B-DDAF-4ADF774B40D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512" y="6105765"/>
            <a:ext cx="1042035" cy="88286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A logo of a viking holding a sword&#10;&#10;AI-generated content may be incorrect.">
            <a:extLst>
              <a:ext uri="{FF2B5EF4-FFF2-40B4-BE49-F238E27FC236}">
                <a16:creationId xmlns:a16="http://schemas.microsoft.com/office/drawing/2014/main" id="{E4A90C66-999E-AE69-BF2E-8E168EB32D0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948" y="161586"/>
            <a:ext cx="1450914" cy="11089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FAA8D2-1C33-3FFE-8344-5992F804DF56}"/>
              </a:ext>
            </a:extLst>
          </p:cNvPr>
          <p:cNvSpPr txBox="1"/>
          <p:nvPr/>
        </p:nvSpPr>
        <p:spPr>
          <a:xfrm>
            <a:off x="4924863" y="2602397"/>
            <a:ext cx="1233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Chicken &amp; Cheese Biscuit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French Toast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w/ Sausage Patty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Grilled Chicken SDW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Meat Lovers Pizza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28F8B1-54A6-2100-625A-7EE3BE274C97}"/>
              </a:ext>
            </a:extLst>
          </p:cNvPr>
          <p:cNvSpPr txBox="1"/>
          <p:nvPr/>
        </p:nvSpPr>
        <p:spPr>
          <a:xfrm>
            <a:off x="6189264" y="2653491"/>
            <a:ext cx="1042034" cy="99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Sausage &amp; Cheese Biscuit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A. Italian Dunkers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Tater Tot Beef Nachos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Variety Pizza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04A141-85DE-F5BE-9D28-0EB6C0B2902A}"/>
              </a:ext>
            </a:extLst>
          </p:cNvPr>
          <p:cNvSpPr txBox="1"/>
          <p:nvPr/>
        </p:nvSpPr>
        <p:spPr>
          <a:xfrm>
            <a:off x="1469683" y="3832159"/>
            <a:ext cx="1096156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Ham, Egg &amp; Cheese Muffin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" marR="0" lvl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Mini Corn Dogs 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Bosco Sticks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Cheese Pizza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B3EF79-CC4B-30FA-DE36-742D8EC23655}"/>
              </a:ext>
            </a:extLst>
          </p:cNvPr>
          <p:cNvSpPr txBox="1"/>
          <p:nvPr/>
        </p:nvSpPr>
        <p:spPr>
          <a:xfrm>
            <a:off x="2641764" y="3849219"/>
            <a:ext cx="1077283" cy="872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Cherry </a:t>
            </a:r>
            <a:r>
              <a:rPr kumimoji="0" lang="en-US" sz="8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Frudel</a:t>
            </a: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Beef Nachos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Chicken Nuggets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Pepperoni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A3E3A2-8473-3DC6-4A5D-7A3195FE1A93}"/>
              </a:ext>
            </a:extLst>
          </p:cNvPr>
          <p:cNvSpPr txBox="1"/>
          <p:nvPr/>
        </p:nvSpPr>
        <p:spPr>
          <a:xfrm>
            <a:off x="3794972" y="3648187"/>
            <a:ext cx="1096156" cy="1141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Homemade Breakfast Pizza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Country Popcorn Chicken Potato Bowl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Mc. Ribb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Sausage Pizza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F63E8A-AF7E-EDE0-94DA-456E6C96A404}"/>
              </a:ext>
            </a:extLst>
          </p:cNvPr>
          <p:cNvSpPr txBox="1"/>
          <p:nvPr/>
        </p:nvSpPr>
        <p:spPr>
          <a:xfrm>
            <a:off x="4967053" y="3672364"/>
            <a:ext cx="1153208" cy="1136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Egg &amp; Cheese Bagel Melt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Pancakes w/ Egg Patty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Chicken Tenders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BBQ Chicken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55F9C9C-8FFE-9034-6A7C-17320A6F8E1A}"/>
              </a:ext>
            </a:extLst>
          </p:cNvPr>
          <p:cNvSpPr txBox="1"/>
          <p:nvPr/>
        </p:nvSpPr>
        <p:spPr>
          <a:xfrm>
            <a:off x="6209984" y="3782259"/>
            <a:ext cx="1000593" cy="872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Lumberjack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Cheesy Baked Penne Pasta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Corn Dog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Variety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380BAF-010F-A75C-2101-D5B168BCB095}"/>
              </a:ext>
            </a:extLst>
          </p:cNvPr>
          <p:cNvSpPr txBox="1"/>
          <p:nvPr/>
        </p:nvSpPr>
        <p:spPr>
          <a:xfrm>
            <a:off x="1408353" y="4859654"/>
            <a:ext cx="1216421" cy="1018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Egg &amp; Cheese English Muffin Melt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</a:t>
            </a: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Pretzel w/ Cheese Sauce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Popcorn Chicken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Cheese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D7D15C-AEE4-494A-C592-6AEA8BFE631A}"/>
              </a:ext>
            </a:extLst>
          </p:cNvPr>
          <p:cNvSpPr txBox="1"/>
          <p:nvPr/>
        </p:nvSpPr>
        <p:spPr>
          <a:xfrm>
            <a:off x="2655875" y="4890296"/>
            <a:ext cx="1077282" cy="100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Country Sausage Gravy w/ Biscuit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</a:t>
            </a: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Bosco Sticks w/ Sauce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 Corn Dogs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Pepperoni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2CA17F-E0B9-B486-025B-779EBB36F86A}"/>
              </a:ext>
            </a:extLst>
          </p:cNvPr>
          <p:cNvSpPr txBox="1"/>
          <p:nvPr/>
        </p:nvSpPr>
        <p:spPr>
          <a:xfrm>
            <a:off x="3886200" y="7079138"/>
            <a:ext cx="1080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>
              <a:solidFill>
                <a:srgbClr val="FF0000"/>
              </a:solidFill>
            </a:endParaRPr>
          </a:p>
          <a:p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358E9C0-5463-8301-0C70-3B0BA0BDE299}"/>
              </a:ext>
            </a:extLst>
          </p:cNvPr>
          <p:cNvSpPr txBox="1"/>
          <p:nvPr/>
        </p:nvSpPr>
        <p:spPr>
          <a:xfrm>
            <a:off x="3835501" y="4849208"/>
            <a:ext cx="1035455" cy="1018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Homemade Breakfast Pizza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BBQ Rib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Chicken Tenders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Sausage Pizza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3873128-6E39-529C-B8FA-18568D4011FB}"/>
              </a:ext>
            </a:extLst>
          </p:cNvPr>
          <p:cNvSpPr txBox="1"/>
          <p:nvPr/>
        </p:nvSpPr>
        <p:spPr>
          <a:xfrm>
            <a:off x="4967053" y="4939525"/>
            <a:ext cx="1195700" cy="875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Sausage &amp; Cheese Bagel Melt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Donut w/ Egg Patty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Pulled Pork SDW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Meat Lovers Pizza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AC72E0-AAA7-D2FB-97E0-BD47DAC4A860}"/>
              </a:ext>
            </a:extLst>
          </p:cNvPr>
          <p:cNvSpPr txBox="1"/>
          <p:nvPr/>
        </p:nvSpPr>
        <p:spPr>
          <a:xfrm>
            <a:off x="6219514" y="4929243"/>
            <a:ext cx="1042033" cy="856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Ham, Egg &amp; Cheese Muffin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 Mac &amp; Cheese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Sloppy Joe 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Variety Pizza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AFE3D1A-AFA7-8E7E-0CC0-FDB35E437B4C}"/>
              </a:ext>
            </a:extLst>
          </p:cNvPr>
          <p:cNvSpPr txBox="1"/>
          <p:nvPr/>
        </p:nvSpPr>
        <p:spPr>
          <a:xfrm>
            <a:off x="1426355" y="5981062"/>
            <a:ext cx="1076657" cy="73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Variety Breakfast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A. Salisbury Steak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Corn Dog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Cheese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1CD0A00-2BD8-15D1-27B4-B56B5D1E9CE3}"/>
              </a:ext>
            </a:extLst>
          </p:cNvPr>
          <p:cNvSpPr txBox="1"/>
          <p:nvPr/>
        </p:nvSpPr>
        <p:spPr>
          <a:xfrm>
            <a:off x="2596943" y="5991515"/>
            <a:ext cx="1198029" cy="886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Variety Breakfast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US" sz="800" b="0" i="0" u="non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Chef Mandy’s Choice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Cheese Dog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Pepperoni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D2BC1DF-7ADC-C328-7B48-980FF364572E}"/>
              </a:ext>
            </a:extLst>
          </p:cNvPr>
          <p:cNvSpPr txBox="1"/>
          <p:nvPr/>
        </p:nvSpPr>
        <p:spPr>
          <a:xfrm>
            <a:off x="3813845" y="5931524"/>
            <a:ext cx="10750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Variety Breakfast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Chef Pam’s Choice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Chef Heather’s Choice</a:t>
            </a:r>
            <a:endParaRPr kumimoji="0" lang="en-US" sz="800" b="0" i="0" u="non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Variety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F39C637-E299-5411-3AC4-B470F4E1CF08}"/>
              </a:ext>
            </a:extLst>
          </p:cNvPr>
          <p:cNvSpPr txBox="1"/>
          <p:nvPr/>
        </p:nvSpPr>
        <p:spPr>
          <a:xfrm>
            <a:off x="5012341" y="5998978"/>
            <a:ext cx="1042035" cy="87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Variety Breakfast</a:t>
            </a:r>
          </a:p>
          <a:p>
            <a:pPr marL="12700" marR="0" lvl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Chef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Andrea’s Choice</a:t>
            </a:r>
          </a:p>
          <a:p>
            <a:pPr marL="12700" marR="0" lvl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Chef Connie’s Choice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</a:t>
            </a: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Variety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52B1C80-386D-799F-F090-102CEF3C4747}"/>
              </a:ext>
            </a:extLst>
          </p:cNvPr>
          <p:cNvSpPr txBox="1"/>
          <p:nvPr/>
        </p:nvSpPr>
        <p:spPr>
          <a:xfrm>
            <a:off x="2760920" y="7077014"/>
            <a:ext cx="1029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631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564</TotalTime>
  <Words>424</Words>
  <Application>Microsoft Office PowerPoint</Application>
  <PresentationFormat>Custom</PresentationFormat>
  <Paragraphs>140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Orana, Besa</dc:creator>
  <cp:lastModifiedBy>Morrell, Michele</cp:lastModifiedBy>
  <cp:revision>93</cp:revision>
  <cp:lastPrinted>2025-04-23T15:56:59Z</cp:lastPrinted>
  <dcterms:created xsi:type="dcterms:W3CDTF">2022-07-25T04:28:47Z</dcterms:created>
  <dcterms:modified xsi:type="dcterms:W3CDTF">2025-04-28T15:08:41Z</dcterms:modified>
</cp:coreProperties>
</file>